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66" d="100"/>
          <a:sy n="66" d="100"/>
        </p:scale>
        <p:origin x="-150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6460ED-87CE-4AE0-99AE-6765A6ABF322}" type="datetimeFigureOut">
              <a:rPr lang="es-CO" smtClean="0"/>
              <a:t>06/05/2014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16D450-2F3E-4796-A9D4-E419542FA60F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Pentágono regular"/>
          <p:cNvSpPr/>
          <p:nvPr/>
        </p:nvSpPr>
        <p:spPr>
          <a:xfrm>
            <a:off x="3327716" y="2632908"/>
            <a:ext cx="2448269" cy="18002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COMO ELABORAR UNA MAQUETA ESCOLAR </a:t>
            </a:r>
            <a:endParaRPr lang="es-CO" dirty="0"/>
          </a:p>
        </p:txBody>
      </p:sp>
      <p:cxnSp>
        <p:nvCxnSpPr>
          <p:cNvPr id="18" name="17 Conector recto"/>
          <p:cNvCxnSpPr>
            <a:stCxn id="16" idx="0"/>
          </p:cNvCxnSpPr>
          <p:nvPr/>
        </p:nvCxnSpPr>
        <p:spPr>
          <a:xfrm flipV="1">
            <a:off x="4551851" y="1599678"/>
            <a:ext cx="1" cy="1033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Decisión"/>
          <p:cNvSpPr/>
          <p:nvPr/>
        </p:nvSpPr>
        <p:spPr>
          <a:xfrm>
            <a:off x="3075687" y="-38686"/>
            <a:ext cx="2952328" cy="237626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Lo primero que debemos hacer es analizar y pensar </a:t>
            </a:r>
            <a:endParaRPr lang="es-CO" dirty="0"/>
          </a:p>
        </p:txBody>
      </p:sp>
      <p:cxnSp>
        <p:nvCxnSpPr>
          <p:cNvPr id="23" name="22 Conector recto"/>
          <p:cNvCxnSpPr>
            <a:stCxn id="16" idx="5"/>
          </p:cNvCxnSpPr>
          <p:nvPr/>
        </p:nvCxnSpPr>
        <p:spPr>
          <a:xfrm flipV="1">
            <a:off x="5775982" y="3280981"/>
            <a:ext cx="1296150" cy="39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2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700912"/>
            <a:ext cx="2440633" cy="1664192"/>
          </a:xfrm>
          <a:prstGeom prst="rect">
            <a:avLst/>
          </a:prstGeom>
        </p:spPr>
      </p:pic>
      <p:cxnSp>
        <p:nvCxnSpPr>
          <p:cNvPr id="26" name="25 Conector recto"/>
          <p:cNvCxnSpPr>
            <a:stCxn id="16" idx="3"/>
          </p:cNvCxnSpPr>
          <p:nvPr/>
        </p:nvCxnSpPr>
        <p:spPr>
          <a:xfrm>
            <a:off x="4551851" y="4433108"/>
            <a:ext cx="1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2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987459"/>
            <a:ext cx="3744416" cy="1617161"/>
          </a:xfrm>
          <a:prstGeom prst="rect">
            <a:avLst/>
          </a:prstGeom>
        </p:spPr>
      </p:pic>
      <p:cxnSp>
        <p:nvCxnSpPr>
          <p:cNvPr id="35" name="34 Conector recto"/>
          <p:cNvCxnSpPr>
            <a:stCxn id="16" idx="1"/>
          </p:cNvCxnSpPr>
          <p:nvPr/>
        </p:nvCxnSpPr>
        <p:spPr>
          <a:xfrm flipH="1" flipV="1">
            <a:off x="2411760" y="3300751"/>
            <a:ext cx="915959" cy="19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35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83" y="2523930"/>
            <a:ext cx="2427246" cy="190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492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entágono regular"/>
          <p:cNvSpPr/>
          <p:nvPr/>
        </p:nvSpPr>
        <p:spPr>
          <a:xfrm>
            <a:off x="3635894" y="2420887"/>
            <a:ext cx="2088232" cy="194421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7 PASOS A TENER EN CUENTA </a:t>
            </a:r>
            <a:endParaRPr lang="es-CO" dirty="0"/>
          </a:p>
        </p:txBody>
      </p:sp>
      <p:cxnSp>
        <p:nvCxnSpPr>
          <p:cNvPr id="6" name="5 Conector recto"/>
          <p:cNvCxnSpPr>
            <a:stCxn id="4" idx="0"/>
          </p:cNvCxnSpPr>
          <p:nvPr/>
        </p:nvCxnSpPr>
        <p:spPr>
          <a:xfrm flipV="1">
            <a:off x="4680010" y="1556791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Elipse"/>
          <p:cNvSpPr/>
          <p:nvPr/>
        </p:nvSpPr>
        <p:spPr>
          <a:xfrm>
            <a:off x="3347864" y="0"/>
            <a:ext cx="2664296" cy="20608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Definir los materiales </a:t>
            </a:r>
            <a:endParaRPr lang="es-CO" dirty="0"/>
          </a:p>
        </p:txBody>
      </p:sp>
      <p:cxnSp>
        <p:nvCxnSpPr>
          <p:cNvPr id="9" name="8 Conector recto"/>
          <p:cNvCxnSpPr>
            <a:stCxn id="4" idx="5"/>
            <a:endCxn id="4" idx="5"/>
          </p:cNvCxnSpPr>
          <p:nvPr/>
        </p:nvCxnSpPr>
        <p:spPr>
          <a:xfrm>
            <a:off x="5724124" y="316351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V="1">
            <a:off x="5220072" y="2060847"/>
            <a:ext cx="1368152" cy="7200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6372200" y="1009741"/>
            <a:ext cx="2339752" cy="18947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Elaborar un dibujo o plano de lo que uno vaya ha hacer el proyecto </a:t>
            </a:r>
            <a:endParaRPr lang="es-CO" dirty="0"/>
          </a:p>
        </p:txBody>
      </p:sp>
      <p:cxnSp>
        <p:nvCxnSpPr>
          <p:cNvPr id="21" name="20 Conector recto"/>
          <p:cNvCxnSpPr/>
          <p:nvPr/>
        </p:nvCxnSpPr>
        <p:spPr>
          <a:xfrm>
            <a:off x="5364088" y="364502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Elipse"/>
          <p:cNvSpPr/>
          <p:nvPr/>
        </p:nvSpPr>
        <p:spPr>
          <a:xfrm>
            <a:off x="6389035" y="3333563"/>
            <a:ext cx="2351112" cy="2063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Elaborar un dibujo o plano donde se van ha hacer los cortes o dobles de dicha maqueta </a:t>
            </a:r>
            <a:endParaRPr lang="es-CO" dirty="0"/>
          </a:p>
        </p:txBody>
      </p:sp>
      <p:cxnSp>
        <p:nvCxnSpPr>
          <p:cNvPr id="24" name="23 Conector recto"/>
          <p:cNvCxnSpPr>
            <a:stCxn id="4" idx="3"/>
          </p:cNvCxnSpPr>
          <p:nvPr/>
        </p:nvCxnSpPr>
        <p:spPr>
          <a:xfrm>
            <a:off x="4680010" y="4365103"/>
            <a:ext cx="0" cy="5760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Elipse"/>
          <p:cNvSpPr/>
          <p:nvPr/>
        </p:nvSpPr>
        <p:spPr>
          <a:xfrm>
            <a:off x="3883486" y="4793197"/>
            <a:ext cx="2673172" cy="20648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Determina o enuncia los materiales con que vas </a:t>
            </a:r>
          </a:p>
          <a:p>
            <a:pPr algn="ctr"/>
            <a:r>
              <a:rPr lang="es-CO" dirty="0" smtClean="0"/>
              <a:t>hacer la estructura solida o lineal. </a:t>
            </a:r>
            <a:endParaRPr lang="es-CO" dirty="0"/>
          </a:p>
        </p:txBody>
      </p:sp>
      <p:cxnSp>
        <p:nvCxnSpPr>
          <p:cNvPr id="27" name="26 Conector recto"/>
          <p:cNvCxnSpPr/>
          <p:nvPr/>
        </p:nvCxnSpPr>
        <p:spPr>
          <a:xfrm flipH="1">
            <a:off x="2699792" y="3645024"/>
            <a:ext cx="1224136" cy="720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Elipse"/>
          <p:cNvSpPr/>
          <p:nvPr/>
        </p:nvSpPr>
        <p:spPr>
          <a:xfrm>
            <a:off x="1260679" y="4646510"/>
            <a:ext cx="2304256" cy="2037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Enuncia las herramientas que se utilizaran en la elaboración de la maqueta</a:t>
            </a:r>
            <a:endParaRPr lang="es-CO" dirty="0"/>
          </a:p>
        </p:txBody>
      </p:sp>
      <p:cxnSp>
        <p:nvCxnSpPr>
          <p:cNvPr id="30" name="29 Conector recto"/>
          <p:cNvCxnSpPr>
            <a:stCxn id="4" idx="1"/>
          </p:cNvCxnSpPr>
          <p:nvPr/>
        </p:nvCxnSpPr>
        <p:spPr>
          <a:xfrm flipH="1">
            <a:off x="2267744" y="316351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Elipse"/>
          <p:cNvSpPr/>
          <p:nvPr/>
        </p:nvSpPr>
        <p:spPr>
          <a:xfrm rot="21408876">
            <a:off x="66456" y="2649774"/>
            <a:ext cx="2555776" cy="18140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Empezar a hacer la maqueta paso a paso como esta planeado </a:t>
            </a:r>
            <a:endParaRPr lang="es-CO" dirty="0"/>
          </a:p>
        </p:txBody>
      </p:sp>
      <p:cxnSp>
        <p:nvCxnSpPr>
          <p:cNvPr id="33" name="32 Conector recto"/>
          <p:cNvCxnSpPr/>
          <p:nvPr/>
        </p:nvCxnSpPr>
        <p:spPr>
          <a:xfrm flipH="1" flipV="1">
            <a:off x="2555776" y="1772816"/>
            <a:ext cx="136815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Elipse"/>
          <p:cNvSpPr/>
          <p:nvPr/>
        </p:nvSpPr>
        <p:spPr>
          <a:xfrm>
            <a:off x="215516" y="0"/>
            <a:ext cx="2736304" cy="2420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Al finalizar se coloca el nombre del proyecto realizado, las personas que lo realizaron, el grado y fecha de elaboración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28423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</TotalTime>
  <Words>114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Viajes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assasin</dc:creator>
  <cp:lastModifiedBy>assasin</cp:lastModifiedBy>
  <cp:revision>4</cp:revision>
  <dcterms:created xsi:type="dcterms:W3CDTF">2014-05-06T19:19:31Z</dcterms:created>
  <dcterms:modified xsi:type="dcterms:W3CDTF">2014-05-06T19:52:28Z</dcterms:modified>
</cp:coreProperties>
</file>