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44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EAD5F4-0793-4FC8-AF14-7E60FC295059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5E5A9F-E688-4994-A78C-3480E2E18DB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930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5E5A9F-E688-4994-A78C-3480E2E18DB3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95912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CO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3CD728C7-10BC-48D5-BC29-1B836C827546}" type="datetimeFigureOut">
              <a:rPr lang="es-CO" smtClean="0"/>
              <a:t>27/02/2014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CO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E720ED92-881C-4628-BB67-0032A0BAB9DB}" type="slidenum">
              <a:rPr lang="es-CO" smtClean="0"/>
              <a:t>‹Nº›</a:t>
            </a:fld>
            <a:endParaRPr lang="es-CO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7772400" cy="1470025"/>
          </a:xfrm>
        </p:spPr>
        <p:txBody>
          <a:bodyPr/>
          <a:lstStyle/>
          <a:p>
            <a:r>
              <a:rPr lang="es-CO" dirty="0" smtClean="0"/>
              <a:t>WEB 1.0 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899592" y="1700808"/>
            <a:ext cx="6872808" cy="4536504"/>
          </a:xfrm>
        </p:spPr>
        <p:txBody>
          <a:bodyPr>
            <a:normAutofit fontScale="70000" lnSpcReduction="20000"/>
          </a:bodyPr>
          <a:lstStyle/>
          <a:p>
            <a:endParaRPr lang="es-CO" b="1" dirty="0">
              <a:solidFill>
                <a:schemeClr val="tx1"/>
              </a:solidFill>
            </a:endParaRPr>
          </a:p>
          <a:p>
            <a:r>
              <a:rPr lang="es-CO" dirty="0"/>
              <a:t> </a:t>
            </a:r>
          </a:p>
          <a:p>
            <a:r>
              <a:rPr lang="es-CO" b="1" dirty="0"/>
              <a:t>VANESSA MURCIA MEJIA</a:t>
            </a:r>
            <a:endParaRPr lang="es-CO" dirty="0"/>
          </a:p>
          <a:p>
            <a:r>
              <a:rPr lang="es-CO" b="1" dirty="0"/>
              <a:t>XIMENA BARRIOS VERGARA</a:t>
            </a:r>
            <a:endParaRPr lang="es-CO" dirty="0"/>
          </a:p>
          <a:p>
            <a:r>
              <a:rPr lang="es-CO" b="1" dirty="0" smtClean="0">
                <a:solidFill>
                  <a:schemeClr val="tx1"/>
                </a:solidFill>
              </a:rPr>
              <a:t>9ºA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b="1" dirty="0" smtClean="0">
                <a:solidFill>
                  <a:schemeClr val="tx1"/>
                </a:solidFill>
              </a:rPr>
              <a:t>TRABAJO ESCRITO DE LA EVALUCION DELA WEB DEL AREA DE TECNOLGIA INFORMATICA</a:t>
            </a:r>
            <a:r>
              <a:rPr lang="es-CO" b="1" dirty="0">
                <a:solidFill>
                  <a:schemeClr val="tx1"/>
                </a:solidFill>
              </a:rPr>
              <a:t> </a:t>
            </a:r>
          </a:p>
          <a:p>
            <a:r>
              <a:rPr lang="es-CO" b="1" dirty="0">
                <a:solidFill>
                  <a:schemeClr val="tx1"/>
                </a:solidFill>
              </a:rPr>
              <a:t>CARLOS FERNANDEZ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b="1" dirty="0">
                <a:solidFill>
                  <a:schemeClr val="tx1"/>
                </a:solidFill>
              </a:rPr>
              <a:t>DOCENTE: TECNOLOGIA INFORMATICA GRADO : 9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dirty="0">
                <a:solidFill>
                  <a:schemeClr val="tx1"/>
                </a:solidFill>
              </a:rPr>
              <a:t> </a:t>
            </a:r>
          </a:p>
          <a:p>
            <a:r>
              <a:rPr lang="es-CO" dirty="0">
                <a:solidFill>
                  <a:schemeClr val="tx1"/>
                </a:solidFill>
              </a:rPr>
              <a:t> </a:t>
            </a:r>
          </a:p>
          <a:p>
            <a:r>
              <a:rPr lang="es-CO" b="1" dirty="0">
                <a:solidFill>
                  <a:schemeClr val="tx1"/>
                </a:solidFill>
              </a:rPr>
              <a:t>INSTITUCION EDUCATIVA LA SALLE CAMPO AMOR 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b="1" dirty="0">
                <a:solidFill>
                  <a:schemeClr val="tx1"/>
                </a:solidFill>
              </a:rPr>
              <a:t>AREA DE TECNOLOGIA INFORMATICA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dirty="0">
                <a:solidFill>
                  <a:schemeClr val="tx1"/>
                </a:solidFill>
              </a:rPr>
              <a:t> </a:t>
            </a:r>
          </a:p>
          <a:p>
            <a:r>
              <a:rPr lang="es-CO" b="1" dirty="0">
                <a:solidFill>
                  <a:schemeClr val="tx1"/>
                </a:solidFill>
              </a:rPr>
              <a:t>MEDELLIN</a:t>
            </a:r>
            <a:endParaRPr lang="es-CO" dirty="0">
              <a:solidFill>
                <a:schemeClr val="tx1"/>
              </a:solidFill>
            </a:endParaRPr>
          </a:p>
          <a:p>
            <a:r>
              <a:rPr lang="es-CO" dirty="0">
                <a:solidFill>
                  <a:schemeClr val="tx1"/>
                </a:solidFill>
              </a:rPr>
              <a:t> </a:t>
            </a:r>
          </a:p>
          <a:p>
            <a:r>
              <a:rPr lang="es-CO" b="1" dirty="0">
                <a:solidFill>
                  <a:schemeClr val="tx1"/>
                </a:solidFill>
              </a:rPr>
              <a:t>AÑO 2014</a:t>
            </a:r>
            <a:endParaRPr lang="es-CO" dirty="0">
              <a:solidFill>
                <a:schemeClr val="tx1"/>
              </a:solidFill>
            </a:endParaRP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5622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es-CO" dirty="0" smtClean="0"/>
              <a:t>WED 1.0 </a:t>
            </a:r>
            <a:endParaRPr lang="es-CO" dirty="0"/>
          </a:p>
        </p:txBody>
      </p:sp>
      <p:cxnSp>
        <p:nvCxnSpPr>
          <p:cNvPr id="8" name="7 Conector recto de flecha"/>
          <p:cNvCxnSpPr/>
          <p:nvPr/>
        </p:nvCxnSpPr>
        <p:spPr>
          <a:xfrm flipV="1">
            <a:off x="4572000" y="1988840"/>
            <a:ext cx="28803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Explosión 1"/>
          <p:cNvSpPr/>
          <p:nvPr/>
        </p:nvSpPr>
        <p:spPr>
          <a:xfrm>
            <a:off x="3347864" y="2564904"/>
            <a:ext cx="2016224" cy="1584176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WEB 1.0 </a:t>
            </a:r>
            <a:endParaRPr lang="es-CO" dirty="0"/>
          </a:p>
        </p:txBody>
      </p:sp>
      <p:sp>
        <p:nvSpPr>
          <p:cNvPr id="10" name="9 Conector"/>
          <p:cNvSpPr/>
          <p:nvPr/>
        </p:nvSpPr>
        <p:spPr>
          <a:xfrm>
            <a:off x="4076749" y="731315"/>
            <a:ext cx="1461821" cy="151216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INICIO AÑOS 60</a:t>
            </a:r>
            <a:endParaRPr lang="es-CO" sz="1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5092289" y="2852936"/>
            <a:ext cx="11358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onector"/>
          <p:cNvSpPr/>
          <p:nvPr/>
        </p:nvSpPr>
        <p:spPr>
          <a:xfrm>
            <a:off x="6193579" y="2348915"/>
            <a:ext cx="1224136" cy="1360229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EN EL 90</a:t>
            </a:r>
          </a:p>
          <a:p>
            <a:pPr algn="ctr"/>
            <a:r>
              <a:rPr lang="es-CO" sz="1400" dirty="0" smtClean="0"/>
              <a:t>HTML </a:t>
            </a:r>
            <a:endParaRPr lang="es-CO" sz="1400" dirty="0"/>
          </a:p>
        </p:txBody>
      </p:sp>
      <p:cxnSp>
        <p:nvCxnSpPr>
          <p:cNvPr id="15" name="14 Conector recto"/>
          <p:cNvCxnSpPr/>
          <p:nvPr/>
        </p:nvCxnSpPr>
        <p:spPr>
          <a:xfrm flipV="1">
            <a:off x="6372200" y="1700808"/>
            <a:ext cx="0" cy="6481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onector"/>
          <p:cNvSpPr/>
          <p:nvPr/>
        </p:nvSpPr>
        <p:spPr>
          <a:xfrm>
            <a:off x="5868145" y="764704"/>
            <a:ext cx="1080120" cy="10161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Imágenes</a:t>
            </a:r>
            <a:endParaRPr lang="es-CO" sz="1400" dirty="0"/>
          </a:p>
        </p:txBody>
      </p:sp>
      <p:cxnSp>
        <p:nvCxnSpPr>
          <p:cNvPr id="18" name="17 Conector recto"/>
          <p:cNvCxnSpPr/>
          <p:nvPr/>
        </p:nvCxnSpPr>
        <p:spPr>
          <a:xfrm flipV="1">
            <a:off x="6948265" y="1556792"/>
            <a:ext cx="469450" cy="792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onector"/>
          <p:cNvSpPr/>
          <p:nvPr/>
        </p:nvSpPr>
        <p:spPr>
          <a:xfrm>
            <a:off x="7182990" y="764704"/>
            <a:ext cx="845394" cy="93610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Formatos</a:t>
            </a:r>
            <a:r>
              <a:rPr lang="es-CO" dirty="0" smtClean="0"/>
              <a:t> </a:t>
            </a:r>
            <a:endParaRPr lang="es-CO" dirty="0"/>
          </a:p>
        </p:txBody>
      </p:sp>
      <p:cxnSp>
        <p:nvCxnSpPr>
          <p:cNvPr id="23" name="22 Conector recto"/>
          <p:cNvCxnSpPr>
            <a:stCxn id="13" idx="7"/>
          </p:cNvCxnSpPr>
          <p:nvPr/>
        </p:nvCxnSpPr>
        <p:spPr>
          <a:xfrm flipV="1">
            <a:off x="7238444" y="2024861"/>
            <a:ext cx="789940" cy="5232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Conector"/>
          <p:cNvSpPr/>
          <p:nvPr/>
        </p:nvSpPr>
        <p:spPr>
          <a:xfrm>
            <a:off x="8028384" y="1556792"/>
            <a:ext cx="1115616" cy="99132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Colores </a:t>
            </a:r>
            <a:endParaRPr lang="es-CO" sz="1400" dirty="0"/>
          </a:p>
        </p:txBody>
      </p:sp>
      <p:cxnSp>
        <p:nvCxnSpPr>
          <p:cNvPr id="26" name="25 Conector recto"/>
          <p:cNvCxnSpPr/>
          <p:nvPr/>
        </p:nvCxnSpPr>
        <p:spPr>
          <a:xfrm>
            <a:off x="5092289" y="3573016"/>
            <a:ext cx="775856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26 Conector"/>
          <p:cNvSpPr/>
          <p:nvPr/>
        </p:nvSpPr>
        <p:spPr>
          <a:xfrm>
            <a:off x="5711227" y="4005064"/>
            <a:ext cx="1405555" cy="12961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NAVEGADORES </a:t>
            </a:r>
            <a:endParaRPr lang="es-CO" sz="1400" dirty="0"/>
          </a:p>
        </p:txBody>
      </p:sp>
      <p:cxnSp>
        <p:nvCxnSpPr>
          <p:cNvPr id="29" name="28 Conector recto"/>
          <p:cNvCxnSpPr>
            <a:stCxn id="27" idx="6"/>
          </p:cNvCxnSpPr>
          <p:nvPr/>
        </p:nvCxnSpPr>
        <p:spPr>
          <a:xfrm>
            <a:off x="7116782" y="4653136"/>
            <a:ext cx="6235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onector"/>
          <p:cNvSpPr/>
          <p:nvPr/>
        </p:nvSpPr>
        <p:spPr>
          <a:xfrm>
            <a:off x="7650088" y="4149080"/>
            <a:ext cx="1098376" cy="93610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Elisa</a:t>
            </a:r>
            <a:r>
              <a:rPr lang="es-CO" dirty="0" smtClean="0"/>
              <a:t> </a:t>
            </a:r>
            <a:endParaRPr lang="es-CO" dirty="0"/>
          </a:p>
        </p:txBody>
      </p:sp>
      <p:cxnSp>
        <p:nvCxnSpPr>
          <p:cNvPr id="32" name="31 Conector recto"/>
          <p:cNvCxnSpPr>
            <a:stCxn id="27" idx="5"/>
          </p:cNvCxnSpPr>
          <p:nvPr/>
        </p:nvCxnSpPr>
        <p:spPr>
          <a:xfrm>
            <a:off x="6910943" y="5111392"/>
            <a:ext cx="517624" cy="4778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onector"/>
          <p:cNvSpPr/>
          <p:nvPr/>
        </p:nvSpPr>
        <p:spPr>
          <a:xfrm>
            <a:off x="7182990" y="5177388"/>
            <a:ext cx="1213079" cy="126993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internet explore </a:t>
            </a:r>
            <a:endParaRPr lang="es-CO" sz="1400" dirty="0"/>
          </a:p>
        </p:txBody>
      </p:sp>
      <p:cxnSp>
        <p:nvCxnSpPr>
          <p:cNvPr id="35" name="34 Conector recto"/>
          <p:cNvCxnSpPr>
            <a:stCxn id="27" idx="4"/>
          </p:cNvCxnSpPr>
          <p:nvPr/>
        </p:nvCxnSpPr>
        <p:spPr>
          <a:xfrm flipH="1">
            <a:off x="6408205" y="5301208"/>
            <a:ext cx="5800" cy="5111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onector"/>
          <p:cNvSpPr/>
          <p:nvPr/>
        </p:nvSpPr>
        <p:spPr>
          <a:xfrm>
            <a:off x="5596345" y="5589240"/>
            <a:ext cx="1209301" cy="115212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Netscape </a:t>
            </a:r>
            <a:endParaRPr lang="es-CO" sz="1400" dirty="0"/>
          </a:p>
        </p:txBody>
      </p:sp>
      <p:cxnSp>
        <p:nvCxnSpPr>
          <p:cNvPr id="38" name="37 Conector recto"/>
          <p:cNvCxnSpPr/>
          <p:nvPr/>
        </p:nvCxnSpPr>
        <p:spPr>
          <a:xfrm flipH="1">
            <a:off x="3635896" y="3709144"/>
            <a:ext cx="360040" cy="9079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Conector"/>
          <p:cNvSpPr/>
          <p:nvPr/>
        </p:nvSpPr>
        <p:spPr>
          <a:xfrm>
            <a:off x="2843808" y="4248612"/>
            <a:ext cx="1512168" cy="130817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Características</a:t>
            </a:r>
            <a:r>
              <a:rPr lang="es-CO" dirty="0" smtClean="0"/>
              <a:t> </a:t>
            </a:r>
            <a:endParaRPr lang="es-CO" dirty="0"/>
          </a:p>
        </p:txBody>
      </p:sp>
      <p:cxnSp>
        <p:nvCxnSpPr>
          <p:cNvPr id="41" name="40 Conector recto"/>
          <p:cNvCxnSpPr>
            <a:stCxn id="39" idx="5"/>
          </p:cNvCxnSpPr>
          <p:nvPr/>
        </p:nvCxnSpPr>
        <p:spPr>
          <a:xfrm>
            <a:off x="4134524" y="5365205"/>
            <a:ext cx="437476" cy="44715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41 Conector"/>
          <p:cNvSpPr/>
          <p:nvPr/>
        </p:nvSpPr>
        <p:spPr>
          <a:xfrm>
            <a:off x="3995935" y="5588780"/>
            <a:ext cx="1096353" cy="100857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Solo lectura </a:t>
            </a:r>
            <a:endParaRPr lang="es-CO" sz="1400" dirty="0"/>
          </a:p>
        </p:txBody>
      </p:sp>
      <p:sp>
        <p:nvSpPr>
          <p:cNvPr id="49" name="48 Conector"/>
          <p:cNvSpPr/>
          <p:nvPr/>
        </p:nvSpPr>
        <p:spPr>
          <a:xfrm>
            <a:off x="396961" y="3503309"/>
            <a:ext cx="1656184" cy="13752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Techologia:HTML,Gif,java script 1.0</a:t>
            </a:r>
          </a:p>
          <a:p>
            <a:pPr algn="ctr"/>
            <a:endParaRPr lang="es-CO" dirty="0"/>
          </a:p>
        </p:txBody>
      </p:sp>
      <p:sp>
        <p:nvSpPr>
          <p:cNvPr id="52" name="51 Conector"/>
          <p:cNvSpPr/>
          <p:nvPr/>
        </p:nvSpPr>
        <p:spPr>
          <a:xfrm>
            <a:off x="1269289" y="5177388"/>
            <a:ext cx="1728192" cy="13925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Wedmaster no se actualizo </a:t>
            </a:r>
            <a:r>
              <a:rPr lang="es-CO" sz="1400" dirty="0" err="1" smtClean="0"/>
              <a:t>frecuéntemente</a:t>
            </a:r>
            <a:endParaRPr lang="es-CO" sz="1400" dirty="0"/>
          </a:p>
        </p:txBody>
      </p:sp>
      <p:cxnSp>
        <p:nvCxnSpPr>
          <p:cNvPr id="56" name="55 Conector recto"/>
          <p:cNvCxnSpPr/>
          <p:nvPr/>
        </p:nvCxnSpPr>
        <p:spPr>
          <a:xfrm flipH="1" flipV="1">
            <a:off x="2053145" y="4248612"/>
            <a:ext cx="790663" cy="4045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"/>
          <p:cNvCxnSpPr>
            <a:stCxn id="52" idx="7"/>
          </p:cNvCxnSpPr>
          <p:nvPr/>
        </p:nvCxnSpPr>
        <p:spPr>
          <a:xfrm flipV="1">
            <a:off x="2744393" y="5177388"/>
            <a:ext cx="99415" cy="2039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2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619" y="1561573"/>
            <a:ext cx="1864535" cy="12913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extLst>
      <p:ext uri="{BB962C8B-B14F-4D97-AF65-F5344CB8AC3E}">
        <p14:creationId xmlns:p14="http://schemas.microsoft.com/office/powerpoint/2010/main" val="2882799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-72571" y="83562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es-CO" dirty="0" smtClean="0"/>
              <a:t>WED 2.0 </a:t>
            </a:r>
            <a:br>
              <a:rPr lang="es-CO" dirty="0" smtClean="0"/>
            </a:br>
            <a:endParaRPr lang="es-CO" dirty="0"/>
          </a:p>
        </p:txBody>
      </p:sp>
      <p:sp>
        <p:nvSpPr>
          <p:cNvPr id="3" name="2 Nube"/>
          <p:cNvSpPr/>
          <p:nvPr/>
        </p:nvSpPr>
        <p:spPr>
          <a:xfrm>
            <a:off x="3203848" y="2597266"/>
            <a:ext cx="1944216" cy="137543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WEB 2.0 </a:t>
            </a:r>
          </a:p>
        </p:txBody>
      </p:sp>
      <p:cxnSp>
        <p:nvCxnSpPr>
          <p:cNvPr id="37" name="36 Conector recto"/>
          <p:cNvCxnSpPr/>
          <p:nvPr/>
        </p:nvCxnSpPr>
        <p:spPr>
          <a:xfrm flipV="1">
            <a:off x="4283968" y="1484784"/>
            <a:ext cx="0" cy="1216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Conector"/>
          <p:cNvSpPr/>
          <p:nvPr/>
        </p:nvSpPr>
        <p:spPr>
          <a:xfrm>
            <a:off x="3995936" y="88381"/>
            <a:ext cx="1728192" cy="139640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UN CONCEPTO QUE SE DIRIGRIO EN UNA SESION DE </a:t>
            </a:r>
            <a:endParaRPr lang="es-CO" sz="1400" dirty="0"/>
          </a:p>
        </p:txBody>
      </p:sp>
      <p:cxnSp>
        <p:nvCxnSpPr>
          <p:cNvPr id="40" name="39 Conector recto"/>
          <p:cNvCxnSpPr>
            <a:stCxn id="38" idx="6"/>
          </p:cNvCxnSpPr>
          <p:nvPr/>
        </p:nvCxnSpPr>
        <p:spPr>
          <a:xfrm flipV="1">
            <a:off x="5724128" y="620688"/>
            <a:ext cx="648072" cy="1658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onector"/>
          <p:cNvSpPr/>
          <p:nvPr/>
        </p:nvSpPr>
        <p:spPr>
          <a:xfrm>
            <a:off x="6156176" y="0"/>
            <a:ext cx="1944216" cy="16288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Brainstorming, dougherty, o really, Craig chile de media live</a:t>
            </a:r>
            <a:endParaRPr lang="es-CO" sz="1400" dirty="0"/>
          </a:p>
        </p:txBody>
      </p:sp>
      <p:cxnSp>
        <p:nvCxnSpPr>
          <p:cNvPr id="43" name="42 Conector recto"/>
          <p:cNvCxnSpPr/>
          <p:nvPr/>
        </p:nvCxnSpPr>
        <p:spPr>
          <a:xfrm flipV="1">
            <a:off x="4716016" y="2492896"/>
            <a:ext cx="1440160" cy="2087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onector"/>
          <p:cNvSpPr/>
          <p:nvPr/>
        </p:nvSpPr>
        <p:spPr>
          <a:xfrm>
            <a:off x="5724128" y="1785355"/>
            <a:ext cx="1800200" cy="162382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CARACTERIZAN LA WED 2.0 COMO UNA NUEVA EVOLUCION DE INTERNET </a:t>
            </a:r>
            <a:endParaRPr lang="es-CO" sz="1400" dirty="0"/>
          </a:p>
        </p:txBody>
      </p:sp>
      <p:cxnSp>
        <p:nvCxnSpPr>
          <p:cNvPr id="46" name="45 Conector recto"/>
          <p:cNvCxnSpPr>
            <a:stCxn id="44" idx="3"/>
          </p:cNvCxnSpPr>
          <p:nvPr/>
        </p:nvCxnSpPr>
        <p:spPr>
          <a:xfrm flipH="1">
            <a:off x="5724128" y="3171374"/>
            <a:ext cx="263633" cy="6176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46 Conector"/>
          <p:cNvSpPr/>
          <p:nvPr/>
        </p:nvSpPr>
        <p:spPr>
          <a:xfrm>
            <a:off x="4716016" y="3789040"/>
            <a:ext cx="1440160" cy="136815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La web como plataforma</a:t>
            </a:r>
            <a:endParaRPr lang="es-CO" sz="1400" dirty="0"/>
          </a:p>
        </p:txBody>
      </p:sp>
      <p:cxnSp>
        <p:nvCxnSpPr>
          <p:cNvPr id="51" name="50 Conector recto"/>
          <p:cNvCxnSpPr/>
          <p:nvPr/>
        </p:nvCxnSpPr>
        <p:spPr>
          <a:xfrm>
            <a:off x="7380312" y="3171374"/>
            <a:ext cx="504056" cy="801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onector"/>
          <p:cNvSpPr/>
          <p:nvPr/>
        </p:nvSpPr>
        <p:spPr>
          <a:xfrm>
            <a:off x="7128284" y="3572038"/>
            <a:ext cx="1260140" cy="136913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La inteligencia colectiva </a:t>
            </a:r>
            <a:endParaRPr lang="es-CO" sz="1400" dirty="0"/>
          </a:p>
        </p:txBody>
      </p:sp>
      <p:cxnSp>
        <p:nvCxnSpPr>
          <p:cNvPr id="54" name="53 Conector recto"/>
          <p:cNvCxnSpPr/>
          <p:nvPr/>
        </p:nvCxnSpPr>
        <p:spPr>
          <a:xfrm>
            <a:off x="3563888" y="3789040"/>
            <a:ext cx="0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onector"/>
          <p:cNvSpPr/>
          <p:nvPr/>
        </p:nvSpPr>
        <p:spPr>
          <a:xfrm>
            <a:off x="2716909" y="4215776"/>
            <a:ext cx="1279027" cy="130145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TAMBIEN LLAMADA WED SOCIAL </a:t>
            </a:r>
          </a:p>
        </p:txBody>
      </p:sp>
      <p:cxnSp>
        <p:nvCxnSpPr>
          <p:cNvPr id="57" name="56 Conector recto"/>
          <p:cNvCxnSpPr>
            <a:stCxn id="55" idx="6"/>
          </p:cNvCxnSpPr>
          <p:nvPr/>
        </p:nvCxnSpPr>
        <p:spPr>
          <a:xfrm>
            <a:off x="3995936" y="4866504"/>
            <a:ext cx="432048" cy="4347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onector"/>
          <p:cNvSpPr/>
          <p:nvPr/>
        </p:nvSpPr>
        <p:spPr>
          <a:xfrm>
            <a:off x="4001221" y="5301208"/>
            <a:ext cx="1224136" cy="108012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	</a:t>
            </a:r>
            <a:r>
              <a:rPr lang="es-CO" sz="1400" dirty="0" smtClean="0"/>
              <a:t>construcción social</a:t>
            </a:r>
            <a:endParaRPr lang="es-CO" dirty="0"/>
          </a:p>
        </p:txBody>
      </p:sp>
      <p:cxnSp>
        <p:nvCxnSpPr>
          <p:cNvPr id="61" name="60 Conector recto"/>
          <p:cNvCxnSpPr>
            <a:stCxn id="55" idx="3"/>
          </p:cNvCxnSpPr>
          <p:nvPr/>
        </p:nvCxnSpPr>
        <p:spPr>
          <a:xfrm>
            <a:off x="2904218" y="5326638"/>
            <a:ext cx="11598" cy="5146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Conector"/>
          <p:cNvSpPr/>
          <p:nvPr/>
        </p:nvSpPr>
        <p:spPr>
          <a:xfrm>
            <a:off x="2064558" y="5594636"/>
            <a:ext cx="1304702" cy="101673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Enfoque colaborativo </a:t>
            </a:r>
            <a:endParaRPr lang="es-CO" sz="1400" dirty="0"/>
          </a:p>
        </p:txBody>
      </p:sp>
      <p:cxnSp>
        <p:nvCxnSpPr>
          <p:cNvPr id="66" name="65 Conector recto"/>
          <p:cNvCxnSpPr/>
          <p:nvPr/>
        </p:nvCxnSpPr>
        <p:spPr>
          <a:xfrm flipH="1" flipV="1">
            <a:off x="2411760" y="3409177"/>
            <a:ext cx="1152128" cy="710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66 Conector"/>
          <p:cNvSpPr/>
          <p:nvPr/>
        </p:nvSpPr>
        <p:spPr>
          <a:xfrm>
            <a:off x="1474271" y="3020667"/>
            <a:ext cx="1457277" cy="110274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APLICACIONES </a:t>
            </a:r>
            <a:endParaRPr lang="es-CO" sz="1400" dirty="0"/>
          </a:p>
        </p:txBody>
      </p:sp>
      <p:cxnSp>
        <p:nvCxnSpPr>
          <p:cNvPr id="71" name="70 Conector recto"/>
          <p:cNvCxnSpPr>
            <a:stCxn id="67" idx="3"/>
          </p:cNvCxnSpPr>
          <p:nvPr/>
        </p:nvCxnSpPr>
        <p:spPr>
          <a:xfrm flipH="1">
            <a:off x="1474271" y="3961916"/>
            <a:ext cx="213413" cy="4045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71 Conector"/>
          <p:cNvSpPr/>
          <p:nvPr/>
        </p:nvSpPr>
        <p:spPr>
          <a:xfrm>
            <a:off x="395536" y="4069507"/>
            <a:ext cx="1669022" cy="205222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Blogs, RSS, wikis, podcast, flickr</a:t>
            </a:r>
            <a:r>
              <a:rPr lang="es-CO" sz="1400" dirty="0"/>
              <a:t> </a:t>
            </a:r>
            <a:r>
              <a:rPr lang="es-CO" sz="1400" dirty="0" smtClean="0"/>
              <a:t>, redes sociales, Del. Icio. Us  </a:t>
            </a:r>
            <a:endParaRPr lang="es-CO" sz="1400" dirty="0"/>
          </a:p>
        </p:txBody>
      </p:sp>
      <p:cxnSp>
        <p:nvCxnSpPr>
          <p:cNvPr id="74" name="73 Conector recto"/>
          <p:cNvCxnSpPr/>
          <p:nvPr/>
        </p:nvCxnSpPr>
        <p:spPr>
          <a:xfrm flipH="1" flipV="1">
            <a:off x="3203848" y="2093210"/>
            <a:ext cx="576064" cy="6084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Conector"/>
          <p:cNvSpPr/>
          <p:nvPr/>
        </p:nvSpPr>
        <p:spPr>
          <a:xfrm>
            <a:off x="2248016" y="1472894"/>
            <a:ext cx="1747920" cy="112866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CARACTERISTICAS </a:t>
            </a:r>
            <a:endParaRPr lang="es-CO" sz="1400" dirty="0"/>
          </a:p>
        </p:txBody>
      </p:sp>
      <p:cxnSp>
        <p:nvCxnSpPr>
          <p:cNvPr id="77" name="76 Conector recto"/>
          <p:cNvCxnSpPr>
            <a:stCxn id="75" idx="2"/>
          </p:cNvCxnSpPr>
          <p:nvPr/>
        </p:nvCxnSpPr>
        <p:spPr>
          <a:xfrm flipH="1" flipV="1">
            <a:off x="1743960" y="2037225"/>
            <a:ext cx="504056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Conector"/>
          <p:cNvSpPr/>
          <p:nvPr/>
        </p:nvSpPr>
        <p:spPr>
          <a:xfrm>
            <a:off x="822841" y="1628800"/>
            <a:ext cx="1241717" cy="12961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Actualizaciones constantes </a:t>
            </a:r>
            <a:endParaRPr lang="es-CO" sz="1400" dirty="0"/>
          </a:p>
        </p:txBody>
      </p:sp>
      <p:cxnSp>
        <p:nvCxnSpPr>
          <p:cNvPr id="82" name="81 Conector recto"/>
          <p:cNvCxnSpPr>
            <a:stCxn id="75" idx="1"/>
          </p:cNvCxnSpPr>
          <p:nvPr/>
        </p:nvCxnSpPr>
        <p:spPr>
          <a:xfrm flipH="1" flipV="1">
            <a:off x="2248016" y="1484784"/>
            <a:ext cx="255977" cy="1533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82 Conector"/>
          <p:cNvSpPr/>
          <p:nvPr/>
        </p:nvSpPr>
        <p:spPr>
          <a:xfrm>
            <a:off x="1474271" y="750703"/>
            <a:ext cx="1242638" cy="81078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smtClean="0"/>
              <a:t>Paginas dinámicas </a:t>
            </a:r>
            <a:endParaRPr lang="es-CO" sz="14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6316" y="5260459"/>
            <a:ext cx="1368152" cy="136815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90661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47248" cy="1080120"/>
          </a:xfrm>
        </p:spPr>
        <p:txBody>
          <a:bodyPr/>
          <a:lstStyle/>
          <a:p>
            <a:r>
              <a:rPr lang="es-CO" dirty="0" smtClean="0"/>
              <a:t>Web 3.0 </a:t>
            </a:r>
            <a:endParaRPr lang="es-CO" dirty="0"/>
          </a:p>
        </p:txBody>
      </p:sp>
      <p:sp>
        <p:nvSpPr>
          <p:cNvPr id="4" name="3 Cinta perforada"/>
          <p:cNvSpPr/>
          <p:nvPr/>
        </p:nvSpPr>
        <p:spPr>
          <a:xfrm>
            <a:off x="3815138" y="2568275"/>
            <a:ext cx="1728192" cy="1512168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/>
              <a:t>Web3.0</a:t>
            </a:r>
            <a:endParaRPr lang="es-CO" dirty="0"/>
          </a:p>
        </p:txBody>
      </p:sp>
      <p:cxnSp>
        <p:nvCxnSpPr>
          <p:cNvPr id="6" name="5 Conector recto"/>
          <p:cNvCxnSpPr>
            <a:stCxn id="4" idx="0"/>
          </p:cNvCxnSpPr>
          <p:nvPr/>
        </p:nvCxnSpPr>
        <p:spPr>
          <a:xfrm flipV="1">
            <a:off x="4679234" y="1488155"/>
            <a:ext cx="0" cy="12313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onector"/>
          <p:cNvSpPr/>
          <p:nvPr/>
        </p:nvSpPr>
        <p:spPr>
          <a:xfrm>
            <a:off x="3995936" y="0"/>
            <a:ext cx="1728192" cy="148478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CONSIDERADA EXTENSION DE WED SEMANTICA</a:t>
            </a:r>
            <a:endParaRPr lang="es-CO" sz="1400" dirty="0"/>
          </a:p>
        </p:txBody>
      </p:sp>
      <p:cxnSp>
        <p:nvCxnSpPr>
          <p:cNvPr id="12" name="11 Conector recto"/>
          <p:cNvCxnSpPr/>
          <p:nvPr/>
        </p:nvCxnSpPr>
        <p:spPr>
          <a:xfrm>
            <a:off x="5508104" y="3140968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onector"/>
          <p:cNvSpPr/>
          <p:nvPr/>
        </p:nvSpPr>
        <p:spPr>
          <a:xfrm>
            <a:off x="6094040" y="2363079"/>
            <a:ext cx="1430288" cy="1281945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PREMIOS</a:t>
            </a:r>
            <a:endParaRPr lang="es-CO" sz="1400" dirty="0"/>
          </a:p>
        </p:txBody>
      </p:sp>
      <p:cxnSp>
        <p:nvCxnSpPr>
          <p:cNvPr id="15" name="14 Conector recto"/>
          <p:cNvCxnSpPr>
            <a:stCxn id="13" idx="3"/>
          </p:cNvCxnSpPr>
          <p:nvPr/>
        </p:nvCxnSpPr>
        <p:spPr>
          <a:xfrm flipH="1">
            <a:off x="5904148" y="3457288"/>
            <a:ext cx="399353" cy="8358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onector"/>
          <p:cNvSpPr/>
          <p:nvPr/>
        </p:nvSpPr>
        <p:spPr>
          <a:xfrm>
            <a:off x="5272288" y="4069432"/>
            <a:ext cx="1512168" cy="12961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Nobel sir Timothy “ </a:t>
            </a:r>
            <a:r>
              <a:rPr lang="es-CO" sz="1400" dirty="0" err="1" smtClean="0"/>
              <a:t>tim</a:t>
            </a:r>
            <a:r>
              <a:rPr lang="es-CO" sz="1400" dirty="0" smtClean="0"/>
              <a:t>” </a:t>
            </a:r>
            <a:endParaRPr lang="es-CO" sz="1400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7524328" y="3320988"/>
            <a:ext cx="576064" cy="7560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onector"/>
          <p:cNvSpPr/>
          <p:nvPr/>
        </p:nvSpPr>
        <p:spPr>
          <a:xfrm>
            <a:off x="7380312" y="4077433"/>
            <a:ext cx="1368152" cy="1288143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John </a:t>
            </a:r>
            <a:r>
              <a:rPr lang="es-CO" sz="1400" dirty="0" err="1" smtClean="0"/>
              <a:t>bernérs</a:t>
            </a:r>
            <a:r>
              <a:rPr lang="es-CO" sz="1400" dirty="0" smtClean="0"/>
              <a:t>  </a:t>
            </a:r>
            <a:endParaRPr lang="es-CO" sz="1400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4283968" y="4077433"/>
            <a:ext cx="0" cy="640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onector"/>
          <p:cNvSpPr/>
          <p:nvPr/>
        </p:nvSpPr>
        <p:spPr>
          <a:xfrm>
            <a:off x="3023828" y="4581128"/>
            <a:ext cx="1944216" cy="187220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Trata de enriquecer la comunicación mediante metadatos semánticos </a:t>
            </a:r>
            <a:endParaRPr lang="es-CO" sz="1400" dirty="0"/>
          </a:p>
        </p:txBody>
      </p:sp>
      <p:cxnSp>
        <p:nvCxnSpPr>
          <p:cNvPr id="24" name="23 Conector recto"/>
          <p:cNvCxnSpPr/>
          <p:nvPr/>
        </p:nvCxnSpPr>
        <p:spPr>
          <a:xfrm flipH="1">
            <a:off x="2843808" y="3140968"/>
            <a:ext cx="9713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onector"/>
          <p:cNvSpPr/>
          <p:nvPr/>
        </p:nvSpPr>
        <p:spPr>
          <a:xfrm>
            <a:off x="899592" y="2103824"/>
            <a:ext cx="2124236" cy="197361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Mini- note</a:t>
            </a:r>
          </a:p>
          <a:p>
            <a:pPr algn="ctr"/>
            <a:r>
              <a:rPr lang="es-CO" sz="1400" dirty="0" smtClean="0"/>
              <a:t>Notebook</a:t>
            </a:r>
          </a:p>
          <a:p>
            <a:pPr algn="ctr"/>
            <a:r>
              <a:rPr lang="es-CO" sz="1400" dirty="0" smtClean="0"/>
              <a:t>Remote desktop</a:t>
            </a:r>
          </a:p>
          <a:p>
            <a:pPr algn="ctr"/>
            <a:r>
              <a:rPr lang="es-CO" sz="1400" dirty="0" smtClean="0"/>
              <a:t>Remote server</a:t>
            </a:r>
          </a:p>
          <a:p>
            <a:pPr algn="ctr"/>
            <a:r>
              <a:rPr lang="es-CO" sz="1400" dirty="0" smtClean="0"/>
              <a:t>Datasaba</a:t>
            </a:r>
          </a:p>
          <a:p>
            <a:pPr algn="ctr"/>
            <a:r>
              <a:rPr lang="es-CO" sz="1400" dirty="0" smtClean="0"/>
              <a:t>Mobile</a:t>
            </a:r>
          </a:p>
          <a:p>
            <a:pPr algn="ctr"/>
            <a:endParaRPr lang="es-CO" sz="14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4821324"/>
            <a:ext cx="2176016" cy="16320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94155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0" y="116632"/>
            <a:ext cx="8157592" cy="892064"/>
          </a:xfrm>
        </p:spPr>
        <p:txBody>
          <a:bodyPr/>
          <a:lstStyle/>
          <a:p>
            <a:r>
              <a:rPr lang="es-CO" dirty="0" smtClean="0"/>
              <a:t>WEB 4.0</a:t>
            </a:r>
            <a:endParaRPr lang="es-CO" dirty="0"/>
          </a:p>
        </p:txBody>
      </p:sp>
      <p:sp>
        <p:nvSpPr>
          <p:cNvPr id="4" name="3 Corazón"/>
          <p:cNvSpPr/>
          <p:nvPr/>
        </p:nvSpPr>
        <p:spPr>
          <a:xfrm>
            <a:off x="3635896" y="2708920"/>
            <a:ext cx="1872208" cy="1584176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mtClean="0"/>
              <a:t>Web 4.0</a:t>
            </a:r>
          </a:p>
        </p:txBody>
      </p:sp>
      <p:cxnSp>
        <p:nvCxnSpPr>
          <p:cNvPr id="8" name="7 Conector recto"/>
          <p:cNvCxnSpPr>
            <a:stCxn id="4" idx="0"/>
          </p:cNvCxnSpPr>
          <p:nvPr/>
        </p:nvCxnSpPr>
        <p:spPr>
          <a:xfrm flipV="1">
            <a:off x="4572000" y="1988840"/>
            <a:ext cx="0" cy="11161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onector"/>
          <p:cNvSpPr/>
          <p:nvPr/>
        </p:nvSpPr>
        <p:spPr>
          <a:xfrm>
            <a:off x="3842614" y="188640"/>
            <a:ext cx="1728192" cy="194421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TERMINO ACUÑADO RECIENTEMENTE Y TRATA DE MOVERNOS HACIA UNA WEB</a:t>
            </a:r>
            <a:endParaRPr lang="es-CO" sz="1400" dirty="0"/>
          </a:p>
        </p:txBody>
      </p:sp>
      <p:cxnSp>
        <p:nvCxnSpPr>
          <p:cNvPr id="11" name="10 Conector recto"/>
          <p:cNvCxnSpPr/>
          <p:nvPr/>
        </p:nvCxnSpPr>
        <p:spPr>
          <a:xfrm>
            <a:off x="5436096" y="2924944"/>
            <a:ext cx="7200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onector"/>
          <p:cNvSpPr/>
          <p:nvPr/>
        </p:nvSpPr>
        <p:spPr>
          <a:xfrm>
            <a:off x="6156176" y="1988840"/>
            <a:ext cx="1368152" cy="1368152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OBJETIVO </a:t>
            </a:r>
            <a:endParaRPr lang="es-CO" sz="1400" dirty="0"/>
          </a:p>
        </p:txBody>
      </p:sp>
      <p:cxnSp>
        <p:nvCxnSpPr>
          <p:cNvPr id="16" name="15 Conector recto"/>
          <p:cNvCxnSpPr>
            <a:stCxn id="12" idx="4"/>
          </p:cNvCxnSpPr>
          <p:nvPr/>
        </p:nvCxnSpPr>
        <p:spPr>
          <a:xfrm>
            <a:off x="6840252" y="3356992"/>
            <a:ext cx="0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Conector"/>
          <p:cNvSpPr/>
          <p:nvPr/>
        </p:nvSpPr>
        <p:spPr>
          <a:xfrm>
            <a:off x="6012160" y="3681028"/>
            <a:ext cx="2097538" cy="219624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Unir las inteligencias, para poder que todas las personas se comuniquen ente si </a:t>
            </a:r>
            <a:endParaRPr lang="es-CO" sz="1400" dirty="0"/>
          </a:p>
        </p:txBody>
      </p:sp>
      <p:cxnSp>
        <p:nvCxnSpPr>
          <p:cNvPr id="19" name="18 Conector recto"/>
          <p:cNvCxnSpPr/>
          <p:nvPr/>
        </p:nvCxnSpPr>
        <p:spPr>
          <a:xfrm flipH="1">
            <a:off x="2843808" y="3356992"/>
            <a:ext cx="7920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onector"/>
          <p:cNvSpPr/>
          <p:nvPr/>
        </p:nvSpPr>
        <p:spPr>
          <a:xfrm>
            <a:off x="107504" y="908720"/>
            <a:ext cx="3240359" cy="5832648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400" dirty="0" smtClean="0"/>
              <a:t>Cualquier momento y lugar </a:t>
            </a:r>
          </a:p>
          <a:p>
            <a:pPr algn="ctr"/>
            <a:endParaRPr lang="es-CO" sz="1400" dirty="0" smtClean="0"/>
          </a:p>
          <a:p>
            <a:pPr algn="ctr"/>
            <a:r>
              <a:rPr lang="es-CO" sz="1400" dirty="0" smtClean="0"/>
              <a:t>Integración en tiempo real</a:t>
            </a:r>
          </a:p>
          <a:p>
            <a:pPr algn="ctr"/>
            <a:endParaRPr lang="es-CO" sz="1400" dirty="0" smtClean="0"/>
          </a:p>
          <a:p>
            <a:pPr algn="ctr"/>
            <a:r>
              <a:rPr lang="es-CO" sz="1400" dirty="0" smtClean="0"/>
              <a:t>Generador por </a:t>
            </a:r>
          </a:p>
          <a:p>
            <a:pPr algn="ctr"/>
            <a:r>
              <a:rPr lang="es-CO" sz="1400" dirty="0" smtClean="0"/>
              <a:t>usuarios </a:t>
            </a:r>
          </a:p>
          <a:p>
            <a:pPr algn="ctr"/>
            <a:endParaRPr lang="es-CO" sz="1400" dirty="0" smtClean="0"/>
          </a:p>
          <a:p>
            <a:pPr algn="ctr"/>
            <a:r>
              <a:rPr lang="es-CO" sz="1400" dirty="0" smtClean="0"/>
              <a:t>Sistema operativo web global</a:t>
            </a:r>
          </a:p>
          <a:p>
            <a:pPr algn="ctr"/>
            <a:endParaRPr lang="es-CO" sz="1400" dirty="0" smtClean="0"/>
          </a:p>
          <a:p>
            <a:pPr algn="ctr"/>
            <a:r>
              <a:rPr lang="es-CO" sz="1400" dirty="0" smtClean="0"/>
              <a:t>Nuevos avances tecnológicos</a:t>
            </a:r>
          </a:p>
          <a:p>
            <a:pPr algn="ctr"/>
            <a:endParaRPr lang="es-CO" sz="1400" dirty="0" smtClean="0"/>
          </a:p>
          <a:p>
            <a:pPr algn="ctr"/>
            <a:r>
              <a:rPr lang="es-CO" sz="1400" dirty="0" smtClean="0"/>
              <a:t>Avances mas grandes de las telecomunicaciones </a:t>
            </a:r>
          </a:p>
          <a:p>
            <a:pPr algn="ctr"/>
            <a:endParaRPr lang="es-CO" sz="1400" dirty="0"/>
          </a:p>
          <a:p>
            <a:pPr algn="ctr"/>
            <a:r>
              <a:rPr lang="es-CO" sz="1400" dirty="0" smtClean="0"/>
              <a:t>GPS</a:t>
            </a:r>
          </a:p>
          <a:p>
            <a:pPr algn="ctr"/>
            <a:endParaRPr lang="es-CO" sz="1400" dirty="0"/>
          </a:p>
          <a:p>
            <a:pPr algn="ctr"/>
            <a:r>
              <a:rPr lang="es-CO" sz="1400" dirty="0" smtClean="0"/>
              <a:t>Comunicación inalámbrica</a:t>
            </a:r>
          </a:p>
          <a:p>
            <a:pPr algn="ctr"/>
            <a:endParaRPr lang="es-CO" sz="1400" dirty="0" smtClean="0"/>
          </a:p>
          <a:p>
            <a:pPr algn="ctr"/>
            <a:endParaRPr lang="es-CO" sz="1400" dirty="0" smtClean="0"/>
          </a:p>
          <a:p>
            <a:pPr algn="ctr"/>
            <a:endParaRPr lang="es-CO" sz="1400" dirty="0"/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5398" y="5013176"/>
            <a:ext cx="1713204" cy="12783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1786204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182</TotalTime>
  <Words>195</Words>
  <Application>Microsoft Office PowerPoint</Application>
  <PresentationFormat>Presentación en pantalla (4:3)</PresentationFormat>
  <Paragraphs>84</Paragraphs>
  <Slides>5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Brío</vt:lpstr>
      <vt:lpstr>WEB 1.0  </vt:lpstr>
      <vt:lpstr>WED 1.0 </vt:lpstr>
      <vt:lpstr>WED 2.0  </vt:lpstr>
      <vt:lpstr>Web 3.0 </vt:lpstr>
      <vt:lpstr>WEB 4.0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1.0</dc:title>
  <dc:creator>Rafael Barrios</dc:creator>
  <cp:lastModifiedBy>Rafael Barrios</cp:lastModifiedBy>
  <cp:revision>18</cp:revision>
  <dcterms:created xsi:type="dcterms:W3CDTF">2014-02-14T22:20:59Z</dcterms:created>
  <dcterms:modified xsi:type="dcterms:W3CDTF">2014-02-27T19:24:51Z</dcterms:modified>
</cp:coreProperties>
</file>