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E272102-6DD2-41B0-98D3-BBA7BAB89B9B}" type="datetimeFigureOut">
              <a:rPr lang="es-CO" smtClean="0"/>
              <a:t>25/02/2014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CO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417EF70-D584-44CD-A083-55E2956D987F}" type="slidenum">
              <a:rPr lang="es-CO" smtClean="0"/>
              <a:t>‹Nº›</a:t>
            </a:fld>
            <a:endParaRPr lang="es-CO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7932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TABLA DE CONTENIDOS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dirty="0" smtClean="0">
                <a:hlinkClick r:id="rId2" action="ppaction://hlinksldjump"/>
              </a:rPr>
              <a:t>UNO</a:t>
            </a:r>
            <a:endParaRPr lang="es-CO" dirty="0" smtClean="0"/>
          </a:p>
          <a:p>
            <a:r>
              <a:rPr lang="es-CO" dirty="0" smtClean="0">
                <a:hlinkClick r:id="rId3" action="ppaction://hlinksldjump"/>
              </a:rPr>
              <a:t>DOS</a:t>
            </a:r>
            <a:endParaRPr lang="es-CO" dirty="0" smtClean="0"/>
          </a:p>
          <a:p>
            <a:r>
              <a:rPr lang="es-CO" dirty="0" smtClean="0">
                <a:hlinkClick r:id="rId4" action="ppaction://hlinksldjump"/>
              </a:rPr>
              <a:t>TRES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770607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UNO 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427271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DOS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0220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TRES</a:t>
            </a:r>
            <a:endParaRPr lang="es-CO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3367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</TotalTime>
  <Words>9</Words>
  <Application>Microsoft Office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Solsticio</vt:lpstr>
      <vt:lpstr>Presentación de PowerPoint</vt:lpstr>
      <vt:lpstr>TABLA DE CONTENIDOS</vt:lpstr>
      <vt:lpstr>UNO </vt:lpstr>
      <vt:lpstr>DOS</vt:lpstr>
      <vt:lpstr>TRES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Rafael Barrios</dc:creator>
  <cp:lastModifiedBy>Rafael Barrios</cp:lastModifiedBy>
  <cp:revision>2</cp:revision>
  <dcterms:created xsi:type="dcterms:W3CDTF">2014-02-25T21:46:41Z</dcterms:created>
  <dcterms:modified xsi:type="dcterms:W3CDTF">2014-02-25T22:11:07Z</dcterms:modified>
</cp:coreProperties>
</file>